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1028" name="Picture 4" descr="http://rusticker.ru/p/19c768e48aca9308d1a11fe86157731f.png?t=1392148800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303" y="-327438"/>
            <a:ext cx="333375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rusticker.ru/p/19c768e48aca9308d1a11fe86157731f.png?t=1392148800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4437112"/>
            <a:ext cx="3333750" cy="276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vzm-vesti.ru/uploads/Photo/kultura/gvozdiki.jpg"/>
          <p:cNvPicPr>
            <a:picLocks noChangeAspect="1" noChangeArrowheads="1"/>
          </p:cNvPicPr>
          <p:nvPr userDrawn="1"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706" y="4725143"/>
            <a:ext cx="2491293" cy="2251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pngimg.com/uploads/soviet_union/soviet_union_PNG49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060" y="-27552"/>
            <a:ext cx="2223796" cy="2223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900" b="1" i="1" dirty="0" smtClean="0"/>
              <a:t/>
            </a:r>
            <a:br>
              <a:rPr lang="ru-RU" sz="4900" b="1" i="1" dirty="0" smtClean="0"/>
            </a:br>
            <a:r>
              <a:rPr lang="ru-RU" sz="4900" b="1" i="1" dirty="0" err="1" smtClean="0"/>
              <a:t>Гарифуллин</a:t>
            </a:r>
            <a:r>
              <a:rPr lang="ru-RU" sz="4900" b="1" i="1" dirty="0" smtClean="0"/>
              <a:t> </a:t>
            </a:r>
            <a:r>
              <a:rPr lang="ru-RU" sz="4900" b="1" i="1" dirty="0" err="1"/>
              <a:t>Габдулла</a:t>
            </a:r>
            <a:r>
              <a:rPr lang="ru-RU" sz="4900" b="1" i="1" dirty="0"/>
              <a:t> </a:t>
            </a:r>
            <a:r>
              <a:rPr lang="ru-RU" sz="4900" b="1" i="1" dirty="0" smtClean="0"/>
              <a:t/>
            </a:r>
            <a:br>
              <a:rPr lang="ru-RU" sz="4900" b="1" i="1" dirty="0" smtClean="0"/>
            </a:br>
            <a:r>
              <a:rPr lang="ru-RU" sz="4900" b="1" i="1" dirty="0" smtClean="0"/>
              <a:t>            </a:t>
            </a:r>
            <a:r>
              <a:rPr lang="ru-RU" sz="4900" b="1" i="1" dirty="0" err="1" smtClean="0"/>
              <a:t>Гарифулла</a:t>
            </a:r>
            <a:r>
              <a:rPr lang="ru-RU" sz="4900" b="1" i="1" dirty="0" smtClean="0"/>
              <a:t> </a:t>
            </a:r>
            <a:r>
              <a:rPr lang="ru-RU" sz="4900" b="1" i="1" dirty="0" err="1"/>
              <a:t>улы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1880" y="1903445"/>
            <a:ext cx="5112568" cy="4549891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1925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елда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Яңгул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авылында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КПСС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әгъзасы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Бала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чагыннан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ятим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кала. Кызыл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Арми­ягә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алынганчы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Донецк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шәһәрендә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ФЗӨ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мәктәбендә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укый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1941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елда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Чиләбе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тракторлар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заводында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штука­турчы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булып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эшли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1941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елның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декаб­рендә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Яңа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тормыш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колхозына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эшкә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кайта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1942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елның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августыннан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Бөек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Ватан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Сугышында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катнаша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Сержант,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орудиекомандиры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СССР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Верховный 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Со­веты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Президиумының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1946 ел 15 май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Указы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Габдулла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Гарифуллинга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Советлар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Союзы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Герое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исеме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бирелә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1947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елда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армиядән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демобилизацияләнеп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туган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авылына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кайта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Колхозда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агроном,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ан­нан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соң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авыл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советы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рәисе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вазифаларын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башкара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Тыныч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тор­мышта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Хәят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исемле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гаилә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ко­рып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өч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малай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ике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үстерәләр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Габдулла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Гарифуллин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2002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елның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ав­густында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мәрхүм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бул­ды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җәсаде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Яңгул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авы­лы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зиратына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күмелде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32856"/>
            <a:ext cx="2405344" cy="3888432"/>
          </a:xfrm>
          <a:prstGeom prst="rect">
            <a:avLst/>
          </a:prstGeom>
          <a:noFill/>
          <a:ln w="76200" cmpd="tri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380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996950" y="1600200"/>
            <a:ext cx="7895530" cy="39163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1945 ел. Совет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гас­кәрләре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фашистик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Гер­маниянең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башкаласы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Берлинга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юнәлде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Яшь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орудие командиры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Гарифуллинның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сугышчы­лары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тупны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тиз-тиз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ко­рып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күрсәтелгән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цельләргә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яхшы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төзәп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аттылар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Пехотага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ачып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немецларның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биш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ноктасын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иттеләр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күзәтү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пунктын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җи­мерделәр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Укчы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подразделениеләрнең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штурм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группаларыннан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адым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калмыйча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йорт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подвал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тәрәзәләренә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туры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атып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дошман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ны­гытмаларын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пыран-за­ран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китерә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бардылар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Берлинга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бәреп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ке­рер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алдыннан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полк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штабында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дошман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баш­каласы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өстенә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кадарга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Кызыл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байрак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әзерләнгән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иде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ка­дау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хокукын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өчен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батареялар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арасында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яшерен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ярыш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барды.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Берлинга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кергәч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полк командиры майор Кор­шунов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байракны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сер­жант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Гарифуллинга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тап­шырды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Габдулла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мондый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ышанычтан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рухланган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хәлдә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байракны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алып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үзенең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расчеты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полкның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алгы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сафында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барды.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Һәр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биек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сержантның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игътиба­рын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җәлеп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итсә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дә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бай­ракны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мөмкин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кадәр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биеккәрәк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һәр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яктан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күренеп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торырлык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җиргә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кадарга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теләп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юлын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дәвам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итте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784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1484784"/>
            <a:ext cx="6886401" cy="4781327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биек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кенә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манара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күренде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«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Бай­ракны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кадар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өчен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бик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кулай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булыр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—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дип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уйлады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Гарифуллин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Манараның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өске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өлеше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шпиле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тирә-юньдәге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биналардан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шактый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өскә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калкып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тора,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шуңа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күрә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байрак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өчен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моннан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кулайрак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урын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табылуы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икеле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иде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Сержант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аның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иптәшләре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яшертен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генә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бинага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якын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килеп</a:t>
            </a:r>
            <a:r>
              <a:rPr lang="ru-RU" sz="23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анда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урнашкан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фашистларны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кырып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бетерделәр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Гарифуллин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манара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ишеген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тибеп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ватты да,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тиз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генә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текә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баскыч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буйлап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өскә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менеп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китте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Соңгы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ярус. Сержант баш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очыннан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бертуктаусыз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пулялар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сызгырып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үтүгә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карамастан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полк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хәрәкәт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иткән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урам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ягындагы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тәрәзәдән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чыгып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байракны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манарага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беркетте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Батыр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егет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җиргә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төшәргә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дә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өлгермәде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немец пулеметы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бай­ракның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сабын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чәрдәкләп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ташлады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Гарифуллин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яңадан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мана­рага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менеп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байракны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тагын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өскәрәк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беркетте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Немецлар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җиңел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орудиядән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атып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башняның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түбәсен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ишеп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төшерделәр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Снаряд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шартлавыннан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аңын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җуйган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Габдулла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бер­никадәр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вакыт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хәрәкәтсез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ятты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Аңына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килгәч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өстен­дәге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киеменең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ертылган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автоматының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ватылган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булуын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күрде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ләкин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тәнендә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җәрәхәт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-мазар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юк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беркетелгән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байрак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берни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булмагандай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җилферди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иде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872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835696" y="1484784"/>
            <a:ext cx="6408712" cy="288032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Сержант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Гарифуллинны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Советлар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Союзы Герое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исеменә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тәкъдим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иткән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бүләкләү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кәга­зендә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полк командиры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болай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дип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яза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«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Артил­леристларның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батыр­лыгы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рухланган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пехотачылар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«ура»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кыч­кырып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алга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ташланды­лар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шәһәрнең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шушы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кварталын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алды­лар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Сержант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Гарифул­лин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орудиесен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пехота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артыннан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алып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барып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дошманның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берничә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ут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ноктасын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якыннан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атып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тар-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итте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Шуннан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соң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Габдулла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Гарифул­лин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үз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полкташларына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кушылып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урам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сугышла­рында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тәүлек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эчендә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фашистларның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тугыз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пулеметын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орудиясен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фауспатроннар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коралланган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сигез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солдатын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өч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дистәгә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якын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автоматчигын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юк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итә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32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491064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Сабиров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Хафиз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49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Сабир</a:t>
            </a:r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улы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23928" y="1628800"/>
            <a:ext cx="4392488" cy="4104456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1910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елда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ТАССРның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Балтач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районы Иске Турья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авылында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туган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Милләте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буенча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татар.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Әтисенә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крестьян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хуҗалыгында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булышкан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җәй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көне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подпаст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булып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эшләгән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1930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елда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гаилә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әле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оешкан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колхозга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гына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керә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1932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елда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Кызыл Армия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сафларына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алына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Армиядә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хезмәт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иткәннән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соң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команда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курсларында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укып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кече лейтенант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исемен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ала. 1940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елда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белофиннар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сугышта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катнаша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1940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елның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мартында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каты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яраланган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вакытта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һәлак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СССР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Югары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Советы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Президиумының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1940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елның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21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мартындагы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Указы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Сабиров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Хафиз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Сабир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улына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үлгәннән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соң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Советлар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Союзы Герое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исеме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9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бирелә</a:t>
            </a:r>
            <a:r>
              <a:rPr lang="ru-RU" sz="2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dirty="0"/>
          </a:p>
        </p:txBody>
      </p:sp>
      <p:pic>
        <p:nvPicPr>
          <p:cNvPr id="8" name="Объект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797" y="2276872"/>
            <a:ext cx="3001107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38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187624" y="1844825"/>
            <a:ext cx="7200800" cy="3168351"/>
          </a:xfrm>
        </p:spPr>
        <p:txBody>
          <a:bodyPr>
            <a:normAutofit fontScale="625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ru-RU" sz="2600" dirty="0" smtClean="0"/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1932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елның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көзендә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үз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яшьтәшләре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Хафиз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Сабиров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Кызыл Армия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сафларына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алына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Авылдашлары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аны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матур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теләкләр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озаттылар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Хафиз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армия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сафларында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гади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укчылар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полкы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хезмәт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итә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әмма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демобилизация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алдыннан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хәрби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булырга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карар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кыла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Командование Кызыл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армиячене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командалы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курсларга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юллый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тәмамлап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кече лейтенант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исемен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ала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һәм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взвод командиры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Аның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взводы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полкта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гына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түгел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дивизиядә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дә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билгеле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Әмма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Сабировның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тыныч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хезмәте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1939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елда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белофинновлар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һөҗүме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өзелә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1940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елның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гыйнварында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кече лейтенант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Хафиз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Сабировның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пулемет взводы да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булган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укчылар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дивизиясенең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өлеше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Ленинградка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җибәрелә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Билгеләнгән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урынга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килеп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сугышчылар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вакытның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бер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өлешен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хәрби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әзерлеккә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күнегүләргә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ә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аннары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култыгы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бозы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буенча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походка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чыгыш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ясадылар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426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331640" y="1844824"/>
            <a:ext cx="7128792" cy="3744416"/>
          </a:xfrm>
        </p:spPr>
        <p:txBody>
          <a:bodyPr>
            <a:normAutofit fontScale="47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Дивизиянең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өлешләре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алдына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түбәндәгеләр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куелган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иде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заливу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буенча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проникнуть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тылына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выборгских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ныгытмалары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каян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совет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гаскәрләре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тиеш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штурмовать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шәһәр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Казан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дивизиясе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полклары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22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февральдә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төн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капламы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астында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поляклар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боз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буйлап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хәрәкәт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итә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башлады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         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Иртәгә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Кызыл Армия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Көне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бәйрәмне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җиңү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каршыларга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тиеш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!-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аларны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дивизия командиры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сәламләде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Салкын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җил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булуга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карамастан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буран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уйнатылган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сугышчылар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алга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китте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1940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елның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мартында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белофиннар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сугыш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безнең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җиңү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тәмамланды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Казан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дивизиясе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хәрби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уңышларга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ирешеп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Ленинградка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әйләнеп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кайта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Сугыш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кырларында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ятып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калган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сугышчылар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югары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дәрәҗәгә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лаек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булдылар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Ә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якташыбыз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Сабиров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Хафиз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улына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СССР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Югары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Советы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Президиумының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1940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елның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21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мартындагы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Указы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белән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Советлар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Союзы Герое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исеме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бирелә</a:t>
            </a: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154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813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 Гарифуллин Габдулла              Гарифулла улы </vt:lpstr>
      <vt:lpstr>Презентация PowerPoint</vt:lpstr>
      <vt:lpstr>Презентация PowerPoint</vt:lpstr>
      <vt:lpstr>Презентация PowerPoint</vt:lpstr>
      <vt:lpstr>         Сабиров Хафиз                  Сабир улы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</dc:creator>
  <cp:lastModifiedBy>gulchechek21@outlook.com</cp:lastModifiedBy>
  <cp:revision>20</cp:revision>
  <dcterms:created xsi:type="dcterms:W3CDTF">2018-05-05T20:07:53Z</dcterms:created>
  <dcterms:modified xsi:type="dcterms:W3CDTF">2020-02-02T17:58:40Z</dcterms:modified>
</cp:coreProperties>
</file>